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1b4314a8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1b4314a8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1b4314a82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1b4314a8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1b4314a8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1b4314a8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1b4314a82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1b4314a82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1b4314a82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1b4314a82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1b4314a82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1b4314a82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1b4314a8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1b4314a8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1b4314a82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1b4314a82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1b4314a82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1b4314a82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1b4314a82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1b4314a82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b4314a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b4314a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1b4314a82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1b4314a82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1b4314a82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1b4314a82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1b4314a8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1b4314a8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1b4314a82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1b4314a82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1b4314a82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1b4314a82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1b4314a82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1b4314a82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1b4314a82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1b4314a82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1b4314a82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1b4314a82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1b4314a82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1b4314a82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1b4314a82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1b4314a82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b4314a8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b4314a8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1b4314a82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1b4314a82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1b4314a82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1b4314a82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1b4314a82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1b4314a82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1b4314a82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1b4314a82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b4314a82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b4314a82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1b4314a82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1b4314a82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1b4314a82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1b4314a82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1b4314a82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1b4314a82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1b4314a82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1b4314a82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1b4314a82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1b4314a82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1b4314a8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1b4314a8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1b4314a8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1b4314a8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1b4314a8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1b4314a8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1b4314a8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1b4314a8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1b4314a8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1b4314a8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1b4314a8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1b4314a8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Service Mesh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828200" y="2636750"/>
            <a:ext cx="3423600" cy="1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nova era dos microserviços</a:t>
            </a:r>
            <a:endParaRPr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66450" y="46857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Denny Richard San Vriesman / 2019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475"/>
            <a:ext cx="9144000" cy="521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6027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00" y="1272275"/>
            <a:ext cx="4444925" cy="30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4">
            <a:alphaModFix/>
          </a:blip>
          <a:srcRect b="-79937" l="0" r="-12612" t="6687"/>
          <a:stretch/>
        </p:blipFill>
        <p:spPr>
          <a:xfrm>
            <a:off x="4930425" y="1272275"/>
            <a:ext cx="3904350" cy="22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209400" y="106000"/>
            <a:ext cx="5627700" cy="99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Algumas FALÁCIAS da  COMPUTAÇÃO DISTRIBUÍDA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25" y="1548350"/>
            <a:ext cx="3257850" cy="23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709000" y="443950"/>
            <a:ext cx="5627700" cy="99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Lato"/>
                <a:ea typeface="Lato"/>
                <a:cs typeface="Lato"/>
                <a:sym typeface="Lato"/>
              </a:rPr>
              <a:t>Algumas FALÁCIAS da  COMPUTAÇÃO DISTRIBUÍDA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400" y="1595788"/>
            <a:ext cx="4513450" cy="22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98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63" y="1398100"/>
            <a:ext cx="637222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100" y="117050"/>
            <a:ext cx="62065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7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65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50" y="81725"/>
            <a:ext cx="8973924" cy="49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925" y="231925"/>
            <a:ext cx="7215800" cy="47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387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6520025" y="150175"/>
            <a:ext cx="25002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ISTIO</a:t>
            </a:r>
            <a:endParaRPr b="1"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3600"/>
            <a:ext cx="8839198" cy="3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5" y="912200"/>
            <a:ext cx="8839200" cy="372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475"/>
            <a:ext cx="9144000" cy="52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3800"/>
            <a:ext cx="9144000" cy="533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408048" cy="52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775" y="0"/>
            <a:ext cx="9194774" cy="52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00" y="0"/>
            <a:ext cx="9291974" cy="522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590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9650"/>
            <a:ext cx="9144000" cy="52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50" y="461625"/>
            <a:ext cx="5281000" cy="319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575" y="705125"/>
            <a:ext cx="3486425" cy="295247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 txBox="1"/>
          <p:nvPr/>
        </p:nvSpPr>
        <p:spPr>
          <a:xfrm>
            <a:off x="5756900" y="3783513"/>
            <a:ext cx="32601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DENNY RICHARD SAN VRIESMAN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Lato"/>
                <a:ea typeface="Lato"/>
                <a:cs typeface="Lato"/>
                <a:sym typeface="Lato"/>
              </a:rPr>
              <a:t>Outubro/2019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51"/>
          <p:cNvSpPr txBox="1"/>
          <p:nvPr/>
        </p:nvSpPr>
        <p:spPr>
          <a:xfrm>
            <a:off x="52975" y="4704450"/>
            <a:ext cx="6325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Thanks to </a:t>
            </a:r>
            <a:r>
              <a:rPr lang="pt-BR" sz="10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@samirbehara for </a:t>
            </a:r>
            <a:r>
              <a:rPr lang="pt-BR" sz="10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giving away some </a:t>
            </a:r>
            <a:r>
              <a:rPr lang="pt-BR" sz="10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amazing slides.</a:t>
            </a:r>
            <a:endParaRPr sz="10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71000" y="252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Denny R S Vriesman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389275" y="763800"/>
            <a:ext cx="69207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Tecnólogo  em Processamento de Dados (ESEEI) e MBA Gerenciamento de Projetos (UGF) e MBA em Engenharia de Software (FIAP)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0" y="1760325"/>
            <a:ext cx="4479142" cy="31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692" y="1775575"/>
            <a:ext cx="4225308" cy="308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000" y="1398400"/>
            <a:ext cx="193030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80" y="0"/>
            <a:ext cx="910803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MONOLÍTICA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636025"/>
            <a:ext cx="8242850" cy="26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7568" y="203225"/>
            <a:ext cx="1139700" cy="17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6999" cy="510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/>
        </p:nvSpPr>
        <p:spPr>
          <a:xfrm>
            <a:off x="6465900" y="4512375"/>
            <a:ext cx="267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STRANGLER PATTERN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